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60" r:id="rId6"/>
    <p:sldId id="261" r:id="rId7"/>
    <p:sldId id="273" r:id="rId8"/>
    <p:sldId id="262" r:id="rId9"/>
    <p:sldId id="264" r:id="rId10"/>
    <p:sldId id="263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1" r:id="rId19"/>
    <p:sldId id="284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5" r:id="rId30"/>
    <p:sldId id="278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77" d="100"/>
          <a:sy n="77" d="100"/>
        </p:scale>
        <p:origin x="163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s://catherineasquithgallery.com/uploads/posts/2021-02/1612592406_213-p-fon-bledno-zelenii-bez-risunka-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777" y="0"/>
            <a:ext cx="9239777" cy="68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67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Богатыри земли русской</a:t>
            </a:r>
            <a:br>
              <a:rPr lang="ru-RU" sz="67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3140968"/>
            <a:ext cx="2808312" cy="3376546"/>
          </a:xfrm>
        </p:spPr>
        <p:txBody>
          <a:bodyPr>
            <a:normAutofit/>
          </a:bodyPr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https://storage.myseldon.com/news_pict_AC/ACA2359D0FC7FF9FC8DB568DF961A5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56984" cy="53927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9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00223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Алёша Попович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Алёша Попович -  младший из тройки самых известных богатырей, упоминается вслед за  Ильей Муромцем и Добрыней Никитичем.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Алёша не столько сильный персонаж, сколько более хитрый. Он отличает именно не силой, а другими качествами, сметливостью, удалью, находчивостью. Подвиги Алёши Поповича: сражения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Тугариным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змеем, Идолищем, а также спасение сестры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Збродовичей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</a:p>
        </p:txBody>
      </p:sp>
      <p:pic>
        <p:nvPicPr>
          <p:cNvPr id="3" name="Рисунок 2" descr="hello_html_m34b877b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4407768" cy="45900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984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3658418"/>
          </a:xfrm>
        </p:spPr>
        <p:txBody>
          <a:bodyPr>
            <a:normAutofit fontScale="90000"/>
          </a:bodyPr>
          <a:lstStyle/>
          <a:p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Казаринов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былины приезжает в Киев из Галича, помолиться святым чудотворцам киевским, поклониться князю Владимиру и поступить к нему на службу. Владимир, ласково приняв его, даёт первое поручение: ехать к синему морю, настрелять гусей и лебедей. Настреляв много птиц, Михайло едет назад и видит на дубу чудного ворона: «ноги, нос — что огонь горят». Герой хочет застрелить ворона, но тот человечьим голосом велит ему идти на гору, где татары захватили в плен девушку. Михайло убивает татар, а в пленнице узнаёт свою сестру.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ello_html_1798531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149724"/>
            <a:ext cx="6545163" cy="34477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673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43428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Кожемяка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былинным сказаниям он не был прославлен, как великий воин. Но народ отмечал его силу, доброту, великодушие и ум. В былинном сказании он победил Змея Горыныча. Этот Змей, не удовлетворившись разграблением русской земли, украл княжескую дочь. Узнав у Змея, что он боится только одного богатыря Никиту Кожемяку, она смогла сообщить об этом царю, своему отцу. В результате длительных уговоров, только после просьбы детей, Никита согласился убить Горыныча.</a:t>
            </a:r>
          </a:p>
        </p:txBody>
      </p:sp>
      <p:pic>
        <p:nvPicPr>
          <p:cNvPr id="3" name="Рисунок 2" descr="hello_html_3dc66b0f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5256584" cy="38164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689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672408" cy="625070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Садко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былинных богатырей, Садко не совершал подвигов и не защищал русскую землю. Садко – это простой гусляр, который смог стать купцом. Образ Садко – это пример того, что каждый человек может сделать себя счастливым. Даже если у него нет особого выбора и все, на что он способен, это просто лишь игра на гуслях.   До наших времен дошла лишь одна былина о Садко, под названием «Садко и Морской царь», состоящая из трех частей. </a:t>
            </a:r>
          </a:p>
        </p:txBody>
      </p:sp>
      <p:sp>
        <p:nvSpPr>
          <p:cNvPr id="3" name="AutoShape 2" descr="Садко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Садко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ello_html_695a40d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7" y="611560"/>
            <a:ext cx="4948971" cy="54726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729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372044" cy="6106690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Дунай Иванович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популярнейших богатырских образов в русских былинах. Дунай Иванович — персонаж трагический. Согласно легенде, во время свадьбы Дунай и Настасья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тоже была богатыркой, начинают хвастать, Дунай — храбростью, а Настасья — меткостью. Они устраивают поединок, и Настасья трижды простреливает серебряное кольцо, лежащее на голове у Дуная. Не в силах признать превосходство жены, Дунай приказывает ей повторить опасное испытание в обратном варианте: кольцо теперь на голове у Настасьи, а стреляет Дунай. Стрела Дуная попадает в Настасью. Она умирает, а Дунай бросается на свою саблю и умирает рядом с женой.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https://static.wikia.nocookie.net/anime-characters-fight/images/d/d4/%D0%94%D1%83%D0%BD%D0%B0%D0%B9_%D0%98%D0%B2%D0%B0%D0%BD%D0%BE%D0%B2%D0%B8%D1%87_%282%29.png/revision/latest?cb=20200716071746&amp;path-prefix=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564" y="404664"/>
            <a:ext cx="3881524" cy="59766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20480" cy="4810546"/>
          </a:xfrm>
        </p:spPr>
        <p:txBody>
          <a:bodyPr>
            <a:noAutofit/>
          </a:bodyPr>
          <a:lstStyle/>
          <a:p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Славянские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поляницы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полна примеров, когда женщины брали в руки оружие и совершали подвиги. На Руси такие девы-воительницы назывались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поляницами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 былинах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поляницы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своей удали и умению владеть оружием мало в чем уступают богатырям-мужчинам. А порой и превосходят их.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www.b17.ru/foto/uploaded/upl_1489016384_286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2546"/>
            <a:ext cx="4176464" cy="5844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672408" cy="576064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Настасья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Микулишна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Дочь богатыря-пахаря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Микулы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Селяниновича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Настасья была настолько сильна и могуча, что без труда одолела в единоборстве Добрыню Никитича. Доблестный Добрыня решил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поединоборствовать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чистом поле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поляницей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свой лад. Он подъехал к ней сзади и ударил ее два раза что есть мочи палицей по голове. 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Микулишна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взглянула на наглеца и даже не почувствовала удара.  Ударил Добрыня Настасью еще сильнее. Оглянулась на него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говорит: «Я-то думала, комарики покусывают. Ан то русские богатыри пощелкивают»</a:t>
            </a:r>
            <a:endParaRPr lang="ru-RU" sz="2000" dirty="0"/>
          </a:p>
        </p:txBody>
      </p:sp>
      <p:pic>
        <p:nvPicPr>
          <p:cNvPr id="3" name="Рисунок 2" descr="hello_html_m707b7c8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51778"/>
            <a:ext cx="4818285" cy="59295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4635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Поляница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Савишна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Женой Ильи Муромца была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поляница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Савишна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Она, переодевшись в богатырское платье мужа, спасает Киев от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Тугарина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Змея.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ello_html_m532016b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896544" cy="52886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087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Поляница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Алёнушка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Женой Алёши Поповича в былинах становится Елена (Петровна), она же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Еленушка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Алёна, Алёнушка.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ello_html_319ea3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183138" cy="51010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959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доспехи носили русские богатыри и чем были вооружены?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magspace.ru/uploads/2020/07/27/auto_07-04photo159551187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59"/>
            <a:ext cx="7344816" cy="51971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730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571496_37-p-fon-zelenaya-trava-goluboe-nebo-multyashni-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7.pngwing.com/pngs/686/917/png-transparent-ilya-muromets-dobrynya-nikitich-russian-fairy-tale-bogatyr-hero-horse-mammal-fictional-character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3" b="99749" l="6196" r="94783">
                        <a14:foregroundMark x1="54891" y1="4694" x2="54891" y2="4694"/>
                        <a14:foregroundMark x1="53261" y1="1676" x2="53261" y2="1676"/>
                        <a14:foregroundMark x1="94891" y1="47695" x2="94891" y2="47695"/>
                        <a14:foregroundMark x1="56848" y1="98240" x2="56848" y2="98240"/>
                        <a14:foregroundMark x1="67826" y1="99749" x2="67826" y2="99749"/>
                        <a14:foregroundMark x1="6196" y1="49790" x2="6196" y2="49790"/>
                        <a14:foregroundMark x1="26630" y1="86085" x2="26630" y2="86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702" y="1844824"/>
            <a:ext cx="3757298" cy="48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и могучие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Богатыри на славной Руси!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скакать врагам по нашей Земле!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топтать их коням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 русскую!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затмить им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наше красное!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 стоит Русь – не шатается!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века простоит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шелохнется!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Богатырю, помимо простой одежды, необходима защитная одежда, которая убережет тело от ранений на поле боя.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556792"/>
            <a:ext cx="6380187" cy="47043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788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604733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Шлем</a:t>
            </a:r>
            <a:b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Шлем изготавливали из металлических пластин, он имел конусообразную форму. Благодаря такой форме, голова была максимально защищена от ударов меча</a:t>
            </a:r>
            <a:r>
              <a:rPr lang="ru-RU" sz="27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просто с нее соскальзывал. Внутри шлем обивался кожей, что смягчало удар.</a:t>
            </a:r>
            <a:br>
              <a:rPr lang="ru-RU" dirty="0">
                <a:solidFill>
                  <a:srgbClr val="111111"/>
                </a:solidFill>
                <a:latin typeface="inherit"/>
              </a:rPr>
            </a:br>
            <a:endParaRPr lang="ru-RU" dirty="0"/>
          </a:p>
        </p:txBody>
      </p:sp>
      <p:pic>
        <p:nvPicPr>
          <p:cNvPr id="18434" name="Picture 2" descr="https://cs1.livemaster.ru/storage/83/fa/56d330963061279a77337bcd9675--subkultury-shlem-slavyanskij-iz-gnezdov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1878" y="332656"/>
            <a:ext cx="4590510" cy="59893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7"/>
            <a:ext cx="3456384" cy="5659091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Кольчуга</a:t>
            </a:r>
            <a:b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Весила кольчуга около 10 килограмм и состояла из плотно прилегающих друг к другу металлических колец. Изготовление кольчуги — очень сложный, тонкий и долгий процесс. Так же использовались кожаные рубахи, на которые нашивались пластины из металла, называлась такая защита «</a:t>
            </a:r>
            <a:r>
              <a:rPr lang="ru-RU" sz="24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куяк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21506" name="Picture 2" descr="https://resh.edu.ru/uploads/lesson_extract/4213/20190517131242/OEBPS/objects/t_izoi_1_10_2/5c16559fa4db3438f0e593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768" y="548680"/>
            <a:ext cx="5238750" cy="49530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4234482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</a:t>
            </a:r>
            <a:b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Щиты изготавливались из дерева и были очень легкими. С таким щитом можно было легко двигаться в процессе битвы, но это снижало степень защиты, так как дерево далеко не самый прочный материал. </a:t>
            </a:r>
            <a:br>
              <a:rPr lang="ru-RU" sz="2400" dirty="0">
                <a:solidFill>
                  <a:srgbClr val="111111"/>
                </a:solidFill>
                <a:latin typeface="inherit"/>
              </a:rPr>
            </a:br>
            <a:endParaRPr lang="ru-RU" sz="2400" dirty="0"/>
          </a:p>
        </p:txBody>
      </p:sp>
      <p:pic>
        <p:nvPicPr>
          <p:cNvPr id="22530" name="Picture 2" descr="https://sun9-20.userapi.com/Cu5gKLNJADGz1xIJaKEYPtne4oBxoPmFfp2egg/3hvCnRkZFg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995" y="0"/>
            <a:ext cx="3631808" cy="67687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было и оружие, которое предоставляет богатырю не только  защиту, но и дает возможность активно нападать. Существуют несколько видов оружия.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AutoShape 2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kartinkinaden.ru/uploads/posts/2021-04/1618027588_7-p-russkii-voin-fentezi-7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www.xn--80ahciglbiklic9aa.xn--p1ai/d/bogatyri_zemli_russko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1988840"/>
            <a:ext cx="7829661" cy="41044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986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Булава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выглядит как деревянная дубина, от конца которой отходит цепочка, а на цепочке находится металлический шар с шипами. для боя с близкого расстояния служила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палица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Это, изготовленная из дерева, большая дубина, конец которой оборачивался пластиной из метала, для усиления эффекта туда добавлялись шипы или гвозди</a:t>
            </a:r>
            <a:r>
              <a:rPr lang="ru-RU" sz="2400" dirty="0">
                <a:solidFill>
                  <a:srgbClr val="111111"/>
                </a:solidFill>
                <a:latin typeface="Helvetica Neue"/>
              </a:rPr>
              <a:t>.</a:t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tmbabur.ru/wp-content/uploads/%D0%9D%D0%B0%D1%81%D1%82%D0%BE%D0%BB%D1%8C%D0%BD%D1%8B%D0%B5-%D1%81%D1%83%D0%B2%D0%B5%D0%BD%D0%B8%D1%80%D1%8B/sn_104_1_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26728"/>
            <a:ext cx="4475386" cy="25724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b.ru/media/i/7/9/6/1/7/6/i/7961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9" y="2920322"/>
            <a:ext cx="4210405" cy="31578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кие доспехи носили русские богатыри и чем были вооружены на самом деле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394" y="4499224"/>
            <a:ext cx="2536733" cy="21234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593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Копье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делалось из дерева с железным, острозаточенным наконечником.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679192"/>
            <a:ext cx="4784765" cy="4837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74" name="Picture 2" descr="https://media.istockphoto.com/vectors/weapon-spear-vector-id180392068?k=6&amp;m=180392068&amp;s=612x612&amp;w=0&amp;h=gBFUR1EDYW4e9NsOvoQaQmQtLVEVR8eOd8xvAD42u04=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" b="98366" l="817" r="99183">
                        <a14:foregroundMark x1="98366" y1="5065" x2="98366" y2="5065"/>
                        <a14:foregroundMark x1="817" y1="98529" x2="817" y2="98529"/>
                        <a14:foregroundMark x1="99183" y1="980" x2="99183" y2="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524795" cy="35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являлся  главным оружием богатыря. 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колющее и рубящее оружие в виде острого прямого клинка с рукояткой.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cdn1.ozone.ru/multimedia/10168104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multimedia/101681043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knigamir.com/upload/iblock/a17/a17a268b35c7514fe985ad1a03f5ded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500" r="97667">
                        <a14:foregroundMark x1="95333" y1="19333" x2="95333" y2="19333"/>
                        <a14:foregroundMark x1="97833" y1="17333" x2="97833" y2="17333"/>
                        <a14:foregroundMark x1="4833" y1="80500" x2="4833" y2="80500"/>
                        <a14:foregroundMark x1="1500" y1="82500" x2="1500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636912"/>
            <a:ext cx="3795936" cy="37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99px.ru/sstorage/53/2016/12/tmb_186653_33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337" y="2492896"/>
            <a:ext cx="482713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известное оружие  это конечно </a:t>
            </a:r>
            <a:r>
              <a:rPr lang="ru-RU" sz="2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  <a:r>
              <a:rPr lang="ru-RU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стрелы</a:t>
            </a:r>
            <a:r>
              <a:rPr lang="ru-RU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Лук изготавливали из рогов животных или дерева. Чаще всего для этого использовалась береза. Стрелы были деревянные, с наконечниками из металла. Хранили их в кожаном колчане, который вешался за спину. 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img.artlebedev.ru/everything/illustrations/i/7d246d6858ef718a52b9d31639497e7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724465"/>
            <a:ext cx="3676694" cy="46568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-fotki.yandex.ru/get/199051/165929484.590/0_1bd447_181a81af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495845" cy="22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про богатыря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Славна богатырями земля русская.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родом богатырь славен, а подвигом.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Богатырь умирает, а слава воюет.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Богатырская рука однажды бьет.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Богатыря узнаешь на поле брани.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Богатырь умрет, имя его останется.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пути нужны отважные, на поле брани — богатыри.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проливши пот, можно стать человеком, лишь натягивая тетиву, можно стать богатырем.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cubiq.ru/wp-content/uploads/2019/11/prevyu-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793414"/>
            <a:ext cx="5327302" cy="29966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emiart.ru/forum/uploads/post-27417-1173553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" y="0"/>
            <a:ext cx="9169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23528" y="332656"/>
            <a:ext cx="8496944" cy="338437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Давным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давно, на месте городов и деревень, где мы сейчас живём, были непроходимые леса, полные зверей и птиц. Многие территории занимали топкие болота. Издавна на этой земле жили славяне. Их соседи хазары и монголы - татары - часто нападали на славян, опустошали земли, разоряли дома, уводили в плен людей. Жить в таких условиях могли только очень сильные, выносливые и храбрые люди.  Кто же защищал нашу Родину от врагов?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Доблестными и смелыми были богатыри Земли Русской.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56461"/>
            <a:ext cx="7758881" cy="50605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330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3/1614762956_56-p-detskie-kartinki-dlya-fona-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4054" y="1844824"/>
            <a:ext cx="7838425" cy="20458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67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2760520_97-p-fon-goluboi-myatnii-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24" y="0"/>
            <a:ext cx="9290296" cy="68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4632" cy="72007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богатыри?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4896544" cy="4586064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люди безмерной силы, стойкости и отваги, совершающие воинские подвиги. Богатыри охраняли нашу Родину от врагов - стояли на заставе (границе), мимо них ни зверь незамеченным не проскользнёт, ни птица не пролетит, а тем более враг не пройдёт. 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Отправимся в старину и познакомимся с русскими богатырями, и вы узнаете, какие подвиги они совершили, защищая нашу землю.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i.pinimg.com/originals/67/a4/46/67a44601034e80575d3717a7deb628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8" b="99314" l="1200" r="98133">
                        <a14:foregroundMark x1="65733" y1="2332" x2="65733" y2="2332"/>
                        <a14:foregroundMark x1="95067" y1="2058" x2="95067" y2="2058"/>
                        <a14:foregroundMark x1="86800" y1="11248" x2="86800" y2="11248"/>
                        <a14:foregroundMark x1="78800" y1="16187" x2="78800" y2="16187"/>
                        <a14:foregroundMark x1="27067" y1="72016" x2="27067" y2="72016"/>
                        <a14:foregroundMark x1="26133" y1="82442" x2="26133" y2="82442"/>
                        <a14:foregroundMark x1="16400" y1="83676" x2="16400" y2="83676"/>
                        <a14:foregroundMark x1="3200" y1="96845" x2="3200" y2="96845"/>
                        <a14:foregroundMark x1="1333" y1="99451" x2="1333" y2="99451"/>
                        <a14:foregroundMark x1="14267" y1="90261" x2="14267" y2="90261"/>
                        <a14:foregroundMark x1="10933" y1="93416" x2="10933" y2="93416"/>
                        <a14:foregroundMark x1="8133" y1="93141" x2="8133" y2="93141"/>
                        <a14:foregroundMark x1="6000" y1="89026" x2="6000" y2="89026"/>
                        <a14:foregroundMark x1="4133" y1="85597" x2="4133" y2="85597"/>
                        <a14:foregroundMark x1="2933" y1="83951" x2="2933" y2="83951"/>
                        <a14:foregroundMark x1="5600" y1="92867" x2="5600" y2="92867"/>
                        <a14:foregroundMark x1="12133" y1="93141" x2="12133" y2="93141"/>
                        <a14:foregroundMark x1="15467" y1="94650" x2="15467" y2="94650"/>
                        <a14:foregroundMark x1="17600" y1="96296" x2="17600" y2="96296"/>
                        <a14:foregroundMark x1="16400" y1="97531" x2="16400" y2="97531"/>
                        <a14:foregroundMark x1="14267" y1="97531" x2="14267" y2="97531"/>
                        <a14:foregroundMark x1="12400" y1="95062" x2="12400" y2="95062"/>
                        <a14:foregroundMark x1="92000" y1="29218" x2="92000" y2="29218"/>
                        <a14:foregroundMark x1="90533" y1="19067" x2="90533" y2="19067"/>
                        <a14:foregroundMark x1="90533" y1="8368" x2="90533" y2="8368"/>
                        <a14:foregroundMark x1="98133" y1="2332" x2="98133" y2="2332"/>
                        <a14:foregroundMark x1="24000" y1="67901" x2="24000" y2="67901"/>
                        <a14:foregroundMark x1="21333" y1="71742" x2="21333" y2="71742"/>
                        <a14:backgroundMark x1="5867" y1="95473" x2="5867" y2="95473"/>
                        <a14:backgroundMark x1="9333" y1="95473" x2="9333" y2="95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304" y="2138099"/>
            <a:ext cx="4815349" cy="46805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8736905" cy="2074242"/>
          </a:xfrm>
        </p:spPr>
        <p:txBody>
          <a:bodyPr>
            <a:normAutofit fontScale="90000"/>
          </a:bodyPr>
          <a:lstStyle/>
          <a:p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Вольга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Всеславович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Вольга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Всеславьевич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русский богатырь, основными чертами его были: хитрость, способность 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оборотничеству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понимать язык птиц и животных. Учился он  у семи мудрецов всем наукам-премудростям. Научился оборачиваться серым волком, да ясным соколом, да рыбой-щучиной.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ello_html_5a0ce60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06165"/>
            <a:ext cx="7786965" cy="43534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" name="AutoShape 2" descr="https://kartinkinaden.ru/uploads/posts/2021-01/1611218464_58-p-goluboi-fon-bez-risunka-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rtinkinaden.ru/uploads/posts/2021-01/1611218464_58-p-goluboi-fon-bez-risunka-6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kartinkinaden.ru/uploads/posts/2021-01/1611218464_58-p-goluboi-fon-bez-risunka-6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kartinkinaden.ru/uploads/posts/2021-01/1611218464_58-p-goluboi-fon-bez-risunka-6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207424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Микула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Селянинович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Былинный богатырь Микула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простым пахарем. Он был наделен огромной силой, которая присуща русским богатырям, защитникам, но сила эта у него была направлена на обработку родной земли-матушки, пашни. Он не сражается на поле брани в воинских доспехах, не побеждает злых змеев-драконов, налетающих на Русскую землю. Микула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пашет своей кленовой сохой землю на невзрачной соловой кобыле.</a:t>
            </a:r>
          </a:p>
        </p:txBody>
      </p:sp>
      <p:pic>
        <p:nvPicPr>
          <p:cNvPr id="3" name="Рисунок 2" descr="hello_html_m40ec49f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597749" cy="40835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506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308235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Святогор 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загадочных персонажей. Святогора трудно назвать героем, потому что, собственно, никаких подвигов он не совершает. Он привязан только к Святым горам. Однажды богатырь наезжает в поле на «маленькую сумочку». Хотел он эту сумочку поднять, да по колена Святогор в землю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угряз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 белу лицу не слезы, а кровь течет. Где Святогор увяз, тут и встать не мог, тут ему было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кончение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Что такое эта сумочка? Есть такие объяснения: «В сумочке... тяга земная», «тягость от матушки сырой земли», «весь земной груз сложен».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 descr="hello_html_m424f5d6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608512" cy="37044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957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0425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Добрыня Никитич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Добрыня Никитич - один из наиболее известных русских богатырей. Верный товарищ и боевой друг  Ильи Муромца и Алёши Поповича. Добрыня обладал недюжинной силой, также он славился смекалкой, тактикой, блестящим умом.  Добрыня служил при дворе князя Владимира, был его верным подданным, выполнял самые опасные и сложные поручения. Добрыня не только бьётся со Змеем, но и освобождает из плена племянницу князя Владимира Забаву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Путятичну</a:t>
            </a:r>
            <a:r>
              <a:rPr lang="ru-RU" sz="2000" dirty="0"/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ello_html_1688da7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480126" cy="41044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943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originals/0d/50/c0/0d50c0e0ffc9bc70909d95ed246ce6e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2272"/>
            <a:ext cx="9144000" cy="7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2016224"/>
          </a:xfrm>
        </p:spPr>
        <p:txBody>
          <a:bodyPr>
            <a:normAutofit fontScale="90000"/>
          </a:bodyPr>
          <a:lstStyle/>
          <a:p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 – известный герой русских былин. Он защищал родную землю от недругов. Богатырь обладал нечеловеческой силой. Наиболее известный подвиг Ильи Муромца - бой со злобным бандитом Соловьем-разбойником. Соловей-разбойник был грабителем, нападавшим на путников, которые шли по дороге в Киев. Грабитель получил свое прозвище за то, что громогласно свистел, а свист этот сеял смерть. Илья вступил с Соловьем-разбойником в поединок. Богатырю удалось победить злодея. Он привязал Соловья-разбойника к своему седлу.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илья муромец биограф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111" y="2348880"/>
            <a:ext cx="5780204" cy="42684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1696</Words>
  <Application>Microsoft Office PowerPoint</Application>
  <PresentationFormat>Экран (4:3)</PresentationFormat>
  <Paragraphs>33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Helvetica Neue</vt:lpstr>
      <vt:lpstr>inherit</vt:lpstr>
      <vt:lpstr>Monotype Corsiva</vt:lpstr>
      <vt:lpstr>Times New Roman</vt:lpstr>
      <vt:lpstr>Тема Office</vt:lpstr>
      <vt:lpstr>Богатыри земли русской   </vt:lpstr>
      <vt:lpstr>Сильные и могучие Богатыри на славной Руси! Не скакать врагам по нашей Земле! Не топтать их коням Землю русскую! Не затмить им Солнце наше красное! Век стоит Русь – не шатается! И века простоит Не шелохнется! </vt:lpstr>
      <vt:lpstr>Презентация PowerPoint</vt:lpstr>
      <vt:lpstr>Кто такие богатыри?</vt:lpstr>
      <vt:lpstr>Вольга Всеславович Вольга Всеславьевич – русский богатырь, основными чертами его были: хитрость, способность к оборотничеству, умение понимать язык птиц и животных. Учился он  у семи мудрецов всем наукам-премудростям. Научился оборачиваться серым волком, да ясным соколом, да рыбой-щучиной.  </vt:lpstr>
      <vt:lpstr>Микула Селянинович Былинный богатырь Микула Селянинович был простым пахарем. Он был наделен огромной силой, которая присуща русским богатырям, защитникам, но сила эта у него была направлена на обработку родной земли-матушки, пашни. Он не сражается на поле брани в воинских доспехах, не побеждает злых змеев-драконов, налетающих на Русскую землю. Микула Селянинович пашет своей кленовой сохой землю на невзрачной соловой кобыле.</vt:lpstr>
      <vt:lpstr>Святогор  Один из самых загадочных персонажей. Святогора трудно назвать героем, потому что, собственно, никаких подвигов он не совершает. Он привязан только к Святым горам. Однажды богатырь наезжает в поле на «маленькую сумочку». Хотел он эту сумочку поднять, да по колена Святогор в землю угряз, а по белу лицу не слезы, а кровь течет. Где Святогор увяз, тут и встать не мог, тут ему было и кончение». Что такое эта сумочка? Есть такие объяснения: «В сумочке... тяга земная», «тягость от матушки сырой земли», «весь земной груз сложен». </vt:lpstr>
      <vt:lpstr>Добрыня Никитич Добрыня Никитич - один из наиболее известных русских богатырей. Верный товарищ и боевой друг  Ильи Муромца и Алёши Поповича. Добрыня обладал недюжинной силой, также он славился смекалкой, тактикой, блестящим умом.  Добрыня служил при дворе князя Владимира, был его верным подданным, выполнял самые опасные и сложные поручения. Добрыня не только бьётся со Змеем, но и освобождает из плена племянницу князя Владимира Забаву Путятичну. </vt:lpstr>
      <vt:lpstr> Илья Муромец Илья Муромец – известный герой русских былин. Он защищал родную землю от недругов. Богатырь обладал нечеловеческой силой. Наиболее известный подвиг Ильи Муромца - бой со злобным бандитом Соловьем-разбойником. Соловей-разбойник был грабителем, нападавшим на путников, которые шли по дороге в Киев. Грабитель получил свое прозвище за то, что громогласно свистел, а свист этот сеял смерть. Илья вступил с Соловьем-разбойником в поединок. Богатырю удалось победить злодея. Он привязал Соловья-разбойника к своему седлу. </vt:lpstr>
      <vt:lpstr>Алёша Попович Алёша Попович -  младший из тройки самых известных богатырей, упоминается вслед за  Ильей Муромцем и Добрыней Никитичем. Алёша не столько сильный персонаж, сколько более хитрый. Он отличает именно не силой, а другими качествами, сметливостью, удалью, находчивостью. Подвиги Алёши Поповича: сражения с Тугариным змеем, Идолищем, а также спасение сестры Збродовичей.  ё</vt:lpstr>
      <vt:lpstr>     Михайло Казаринов. Герой былины приезжает в Киев из Галича, помолиться святым чудотворцам киевским, поклониться князю Владимиру и поступить к нему на службу. Владимир, ласково приняв его, даёт первое поручение: ехать к синему морю, настрелять гусей и лебедей. Настреляв много птиц, Михайло едет назад и видит на дубу чудного ворона: «ноги, нос — что огонь горят». Герой хочет застрелить ворона, но тот человечьим голосом велит ему идти на гору, где татары захватили в плен девушку. Михайло убивает татар, а в пленнице узнаёт свою сестру.        </vt:lpstr>
      <vt:lpstr>Никита Кожемяка По былинным сказаниям он не был прославлен, как великий воин. Но народ отмечал его силу, доброту, великодушие и ум. В былинном сказании он победил Змея Горыныча. Этот Змей, не удовлетворившись разграблением русской земли, украл княжескую дочь. Узнав у Змея, что он боится только одного богатыря Никиту Кожемяку, она смогла сообщить об этом царю, своему отцу. В результате длительных уговоров, только после просьбы детей, Никита согласился убить Горыныча.</vt:lpstr>
      <vt:lpstr>Садко В отличие от былинных богатырей, Садко не совершал подвигов и не защищал русскую землю. Садко – это простой гусляр, который смог стать купцом. Образ Садко – это пример того, что каждый человек может сделать себя счастливым. Даже если у него нет особого выбора и все, на что он способен, это просто лишь игра на гуслях.   До наших времен дошла лишь одна былина о Садко, под названием «Садко и Морской царь», состоящая из трех частей. </vt:lpstr>
      <vt:lpstr>  Дунай Иванович Один из популярнейших богатырских образов в русских былинах. Дунай Иванович — персонаж трагический. Согласно легенде, во время свадьбы Дунай и Настасья Королевична, которая тоже была богатыркой, начинают хвастать, Дунай — храбростью, а Настасья — меткостью. Они устраивают поединок, и Настасья трижды простреливает серебряное кольцо, лежащее на голове у Дуная. Не в силах признать превосходство жены, Дунай приказывает ей повторить опасное испытание в обратном варианте: кольцо теперь на голове у Настасьи, а стреляет Дунай. Стрела Дуная попадает в Настасью. Она умирает, а Дунай бросается на свою саблю и умирает рядом с женой.   </vt:lpstr>
      <vt:lpstr>   Славянские поляницы  История полна примеров, когда женщины брали в руки оружие и совершали подвиги. На Руси такие девы-воительницы назывались поляницами. В былинах поляницы по своей удали и умению владеть оружием мало в чем уступают богатырям-мужчинам. А порой и превосходят их.   </vt:lpstr>
      <vt:lpstr>Настасья Микулишна  Дочь богатыря-пахаря Микулы Селяниновича. Настасья была настолько сильна и могуча, что без труда одолела в единоборстве Добрыню Никитича. Доблестный Добрыня решил «поединоборствовать» в чистом поле с поляницей на свой лад. Он подъехал к ней сзади и ударил ее два раза что есть мочи палицей по голове. Но Микулишна и не взглянула на наглеца и даже не почувствовала удара.  Ударил Добрыня Настасью еще сильнее. Оглянулась на него богатырша и говорит: «Я-то думала, комарики покусывают. Ан то русские богатыри пощелкивают»</vt:lpstr>
      <vt:lpstr>Поляница Савишна  Женой Ильи Муромца была поляница Савишна. Она, переодевшись в богатырское платье мужа, спасает Киев от Тугарина Змея. </vt:lpstr>
      <vt:lpstr>Поляница Алёнушка  Женой Алёши Поповича в былинах становится Елена (Петровна), она же Еленушка, Алёна, Алёнушка. </vt:lpstr>
      <vt:lpstr>Какие доспехи носили русские богатыри и чем были вооружены? </vt:lpstr>
      <vt:lpstr>Богатырю, помимо простой одежды, необходима защитная одежда, которая убережет тело от ранений на поле боя. </vt:lpstr>
      <vt:lpstr>Шлем  Шлем изготавливали из металлических пластин, он имел конусообразную форму. Благодаря такой форме, голова была максимально защищена от ударов меча, он просто с нее соскальзывал. Внутри шлем обивался кожей, что смягчало удар. </vt:lpstr>
      <vt:lpstr> Кольчуга   Весила кольчуга около 10 килограмм и состояла из плотно прилегающих друг к другу металлических колец. Изготовление кольчуги — очень сложный, тонкий и долгий процесс. Так же использовались кожаные рубахи, на которые нашивались пластины из металла, называлась такая защита «куяк». </vt:lpstr>
      <vt:lpstr>Щит Щиты изготавливались из дерева и были очень легкими. С таким щитом можно было легко двигаться в процессе битвы, но это снижало степень защиты, так как дерево далеко не самый прочный материал.  </vt:lpstr>
      <vt:lpstr>Важным было и оружие, которое предоставляет богатырю не только  защиту, но и дает возможность активно нападать. Существуют несколько видов оружия. </vt:lpstr>
      <vt:lpstr>Булава выглядит как деревянная дубина, от конца которой отходит цепочка, а на цепочке находится металлический шар с шипами. для боя с близкого расстояния служила палица. Это, изготовленная из дерева, большая дубина, конец которой оборачивался пластиной из метала, для усиления эффекта туда добавлялись шипы или гвозди. </vt:lpstr>
      <vt:lpstr>Копье делалось из дерева с железным, острозаточенным наконечником.  </vt:lpstr>
      <vt:lpstr>Меч являлся  главным оружием богатыря. Это колющее и рубящее оружие в виде острого прямого клинка с рукояткой. </vt:lpstr>
      <vt:lpstr>Самое известное оружие  это конечно лук и стрелы. Лук изготавливали из рогов животных или дерева. Чаще всего для этого использовалась береза. Стрелы были деревянные, с наконечниками из металла. Хранили их в кожаном колчане, который вешался за спину.  </vt:lpstr>
      <vt:lpstr>Пословицы и поговорки про богатыря Славна богатырями земля русская.  Не родом богатырь славен, а подвигом. Богатырь умирает, а слава воюет.  Богатырская рука однажды бьет.  Богатыря узнаешь на поле брани.  Богатырь умрет, имя его останется.  В пути нужны отважные, на поле брани — богатыри. Лишь проливши пот, можно стать человеком, лишь натягивая тетиву, можно стать богатырем. </vt:lpstr>
      <vt:lpstr>Доблестными и смелыми были богатыри Земли Русской.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№18»   Богатыри земли русской</dc:title>
  <dc:creator>вова1</dc:creator>
  <cp:lastModifiedBy>Тюневский Сад 1</cp:lastModifiedBy>
  <cp:revision>30</cp:revision>
  <dcterms:created xsi:type="dcterms:W3CDTF">2021-06-22T13:01:54Z</dcterms:created>
  <dcterms:modified xsi:type="dcterms:W3CDTF">2025-02-04T04:20:14Z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1998527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